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0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32" r:id="rId10"/>
    <p:sldId id="424" r:id="rId11"/>
    <p:sldId id="427" r:id="rId12"/>
    <p:sldId id="430" r:id="rId13"/>
    <p:sldId id="428" r:id="rId14"/>
    <p:sldId id="436" r:id="rId15"/>
    <p:sldId id="437" r:id="rId16"/>
    <p:sldId id="431" r:id="rId17"/>
    <p:sldId id="433" r:id="rId18"/>
    <p:sldId id="4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cleaizer.org/" TargetMode="External"/><Relationship Id="rId2" Type="http://schemas.openxmlformats.org/officeDocument/2006/relationships/hyperlink" Target="http://deepcel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www.udacity.com/course/deep-learning-nanodegree--nd101" TargetMode="External"/><Relationship Id="rId2" Type="http://schemas.openxmlformats.org/officeDocument/2006/relationships/hyperlink" Target="https://qcb.ucla.edu/collaboratory-2/workshops/w17-machine-learning-with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course/python-for-computer-vision-with-opencv-and-deep-learning/" TargetMode="External"/><Relationship Id="rId5" Type="http://schemas.openxmlformats.org/officeDocument/2006/relationships/hyperlink" Target="https://www.udemy.com/course/advanced-computer-vision/" TargetMode="External"/><Relationship Id="rId4" Type="http://schemas.openxmlformats.org/officeDocument/2006/relationships/hyperlink" Target="https://www.fast.ai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alonyan@ucla.edu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&gt;47000 citations as of Oct. 2019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2015 – U-Net, First biological application of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0E1FB-9478-4143-A9A9-FE334B4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75553-310D-4A4E-88CC-B97B1862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45" y="4235039"/>
            <a:ext cx="50800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DA1-BED0-CA4B-BD01-C100A74B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55" y="1740019"/>
            <a:ext cx="850933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1C23-CBBB-A34F-8AD7-9FCCF044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http://deepcell.org/</a:t>
            </a:r>
            <a:endParaRPr lang="en-US" dirty="0"/>
          </a:p>
          <a:p>
            <a:r>
              <a:rPr lang="en-US" dirty="0">
                <a:hlinkClick r:id="rId3"/>
              </a:rPr>
              <a:t>http://nucleaizer.org/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is bright!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228FC-542E-BB4C-854E-66CC295E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2018 – Deep learning based web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C56F9-D3F1-7548-BB58-3FAB56EB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16" y="2897579"/>
            <a:ext cx="7172283" cy="3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https://qcb.ucla.edu/collaboratory-2/workshops/w17-machine-learning-with-python/</a:t>
            </a:r>
            <a:endParaRPr lang="en-US" dirty="0"/>
          </a:p>
          <a:p>
            <a:r>
              <a:rPr lang="en-US" dirty="0">
                <a:hlinkClick r:id="rId3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4"/>
              </a:rPr>
              <a:t>https://www.fast.ai/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6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7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help us get better! </a:t>
            </a:r>
            <a:r>
              <a:rPr lang="en-US" sz="2000" dirty="0">
                <a:solidFill>
                  <a:schemeClr val="bg1"/>
                </a:solidFill>
              </a:rPr>
              <a:t>(by filling a short survey)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18402</TotalTime>
  <Words>720</Words>
  <Application>Microsoft Macintosh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Conceptual differences</vt:lpstr>
      <vt:lpstr>2012 – AlexNet : Breakthrough in computer vision</vt:lpstr>
      <vt:lpstr>2014 – From image classification to image description</vt:lpstr>
      <vt:lpstr>2014 – From image classification to image description</vt:lpstr>
      <vt:lpstr>2014 – From image classification to image description</vt:lpstr>
      <vt:lpstr>2015 – U-Net, First biological application of CNNs</vt:lpstr>
      <vt:lpstr>2018 – Deep learning based web tools</vt:lpstr>
      <vt:lpstr>Open questions</vt:lpstr>
      <vt:lpstr>For more on this</vt:lpstr>
      <vt:lpstr>Please help us get better! (by filling a short survey)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Alon Oyler-Yaniv</cp:lastModifiedBy>
  <cp:revision>169</cp:revision>
  <cp:lastPrinted>2019-10-15T18:05:03Z</cp:lastPrinted>
  <dcterms:created xsi:type="dcterms:W3CDTF">2018-10-24T20:43:02Z</dcterms:created>
  <dcterms:modified xsi:type="dcterms:W3CDTF">2019-11-07T20:09:45Z</dcterms:modified>
</cp:coreProperties>
</file>